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100" d="100"/>
          <a:sy n="100" d="100"/>
        </p:scale>
        <p:origin x="-270" y="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FBD2-BD6F-9D42-AD69-FAA855265A6D}" type="datetimeFigureOut">
              <a:rPr lang="en-US" smtClean="0"/>
              <a:pPr/>
              <a:t>8/7/2010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28F58-A3B2-B748-BEC7-436A92E05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FBD2-BD6F-9D42-AD69-FAA855265A6D}" type="datetimeFigureOut">
              <a:rPr lang="en-US" smtClean="0"/>
              <a:pPr/>
              <a:t>8/7/2010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28F58-A3B2-B748-BEC7-436A92E05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FBD2-BD6F-9D42-AD69-FAA855265A6D}" type="datetimeFigureOut">
              <a:rPr lang="en-US" smtClean="0"/>
              <a:pPr/>
              <a:t>8/7/2010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28F58-A3B2-B748-BEC7-436A92E05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FBD2-BD6F-9D42-AD69-FAA855265A6D}" type="datetimeFigureOut">
              <a:rPr lang="en-US" smtClean="0"/>
              <a:pPr/>
              <a:t>8/7/2010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28F58-A3B2-B748-BEC7-436A92E05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FBD2-BD6F-9D42-AD69-FAA855265A6D}" type="datetimeFigureOut">
              <a:rPr lang="en-US" smtClean="0"/>
              <a:pPr/>
              <a:t>8/7/2010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28F58-A3B2-B748-BEC7-436A92E05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FBD2-BD6F-9D42-AD69-FAA855265A6D}" type="datetimeFigureOut">
              <a:rPr lang="en-US" smtClean="0"/>
              <a:pPr/>
              <a:t>8/7/2010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28F58-A3B2-B748-BEC7-436A92E05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FBD2-BD6F-9D42-AD69-FAA855265A6D}" type="datetimeFigureOut">
              <a:rPr lang="en-US" smtClean="0"/>
              <a:pPr/>
              <a:t>8/7/2010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28F58-A3B2-B748-BEC7-436A92E05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FBD2-BD6F-9D42-AD69-FAA855265A6D}" type="datetimeFigureOut">
              <a:rPr lang="en-US" smtClean="0"/>
              <a:pPr/>
              <a:t>8/7/2010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28F58-A3B2-B748-BEC7-436A92E05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FBD2-BD6F-9D42-AD69-FAA855265A6D}" type="datetimeFigureOut">
              <a:rPr lang="en-US" smtClean="0"/>
              <a:pPr/>
              <a:t>8/7/2010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28F58-A3B2-B748-BEC7-436A92E05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FBD2-BD6F-9D42-AD69-FAA855265A6D}" type="datetimeFigureOut">
              <a:rPr lang="en-US" smtClean="0"/>
              <a:pPr/>
              <a:t>8/7/2010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28F58-A3B2-B748-BEC7-436A92E05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FBD2-BD6F-9D42-AD69-FAA855265A6D}" type="datetimeFigureOut">
              <a:rPr lang="en-US" smtClean="0"/>
              <a:pPr/>
              <a:t>8/7/2010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28F58-A3B2-B748-BEC7-436A92E05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0FBD2-BD6F-9D42-AD69-FAA855265A6D}" type="datetimeFigureOut">
              <a:rPr lang="en-US" smtClean="0"/>
              <a:pPr/>
              <a:t>8/7/2010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28F58-A3B2-B748-BEC7-436A92E05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be 6"/>
          <p:cNvSpPr/>
          <p:nvPr/>
        </p:nvSpPr>
        <p:spPr>
          <a:xfrm>
            <a:off x="2778918" y="2516188"/>
            <a:ext cx="2971800" cy="2590800"/>
          </a:xfrm>
          <a:prstGeom prst="cub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24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2476104" y="3505596"/>
            <a:ext cx="1981993" cy="1589"/>
          </a:xfrm>
          <a:prstGeom prst="line">
            <a:avLst/>
          </a:prstGeom>
          <a:ln w="15875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0800000">
            <a:off x="3456779" y="4437061"/>
            <a:ext cx="2286796" cy="1588"/>
          </a:xfrm>
          <a:prstGeom prst="line">
            <a:avLst/>
          </a:prstGeom>
          <a:ln w="15875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 flipV="1">
            <a:off x="2809875" y="4445599"/>
            <a:ext cx="665956" cy="650276"/>
          </a:xfrm>
          <a:prstGeom prst="line">
            <a:avLst/>
          </a:prstGeom>
          <a:ln w="15875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5400000" flipH="1" flipV="1">
            <a:off x="4035424" y="4534693"/>
            <a:ext cx="457200" cy="1588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200400" y="3810000"/>
            <a:ext cx="457996" cy="1588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 flipH="1" flipV="1">
            <a:off x="4037409" y="3812779"/>
            <a:ext cx="227012" cy="224630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722488" y="3937555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2870829" y="3669268"/>
            <a:ext cx="405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4266406" y="4579421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W</a:t>
            </a:r>
            <a:endParaRPr lang="en-US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1447800" y="28194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4266406" y="362374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θ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263230" y="3808412"/>
            <a:ext cx="3176" cy="1588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1606034" y="4642212"/>
            <a:ext cx="9085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1588510" y="4191000"/>
            <a:ext cx="532605" cy="4595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5400000" flipH="1" flipV="1">
            <a:off x="1121787" y="4166390"/>
            <a:ext cx="954087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002332" y="4613398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295142" y="4066742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k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1763164" y="4006334"/>
            <a:ext cx="239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j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7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UCD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 Mandel</dc:creator>
  <cp:lastModifiedBy>Jan Mandel</cp:lastModifiedBy>
  <cp:revision>9</cp:revision>
  <dcterms:created xsi:type="dcterms:W3CDTF">2010-08-07T21:17:47Z</dcterms:created>
  <dcterms:modified xsi:type="dcterms:W3CDTF">2010-08-07T21:39:11Z</dcterms:modified>
</cp:coreProperties>
</file>