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Objects="1">
      <p:cViewPr>
        <p:scale>
          <a:sx n="100" d="100"/>
          <a:sy n="100" d="100"/>
        </p:scale>
        <p:origin x="-270" y="51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30FBD2-BD6F-9D42-AD69-FAA855265A6D}" type="datetimeFigureOut">
              <a:rPr lang="en-US" smtClean="0"/>
              <a:pPr/>
              <a:t>8/7/2010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128F58-A3B2-B748-BEC7-436A92E059A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ube 6"/>
          <p:cNvSpPr/>
          <p:nvPr/>
        </p:nvSpPr>
        <p:spPr>
          <a:xfrm>
            <a:off x="2778918" y="2516188"/>
            <a:ext cx="2971800" cy="2590800"/>
          </a:xfrm>
          <a:prstGeom prst="cube">
            <a:avLst/>
          </a:prstGeom>
          <a:gradFill>
            <a:gsLst>
              <a:gs pos="0">
                <a:schemeClr val="accent1">
                  <a:tint val="100000"/>
                  <a:shade val="100000"/>
                  <a:satMod val="130000"/>
                  <a:alpha val="24000"/>
                </a:schemeClr>
              </a:gs>
              <a:gs pos="100000">
                <a:schemeClr val="accent1">
                  <a:tint val="50000"/>
                  <a:shade val="100000"/>
                  <a:satMod val="350000"/>
                </a:schemeClr>
              </a:gs>
            </a:gsLst>
          </a:gra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2476104" y="3505596"/>
            <a:ext cx="1981993" cy="1589"/>
          </a:xfrm>
          <a:prstGeom prst="line">
            <a:avLst/>
          </a:prstGeom>
          <a:ln w="15875"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 rot="10800000">
            <a:off x="3456779" y="4437061"/>
            <a:ext cx="2286796" cy="1588"/>
          </a:xfrm>
          <a:prstGeom prst="line">
            <a:avLst/>
          </a:prstGeom>
          <a:ln w="15875"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rot="10800000" flipV="1">
            <a:off x="2809875" y="4445599"/>
            <a:ext cx="665956" cy="650276"/>
          </a:xfrm>
          <a:prstGeom prst="line">
            <a:avLst/>
          </a:prstGeom>
          <a:ln w="15875"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>
          <a:xfrm rot="5400000" flipH="1" flipV="1">
            <a:off x="4035424" y="4534693"/>
            <a:ext cx="457200" cy="1588"/>
          </a:xfrm>
          <a:prstGeom prst="straightConnector1">
            <a:avLst/>
          </a:prstGeom>
          <a:ln>
            <a:solidFill>
              <a:schemeClr val="tx1"/>
            </a:solidFill>
            <a:headEnd type="oval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>
            <a:off x="3200400" y="3810000"/>
            <a:ext cx="457996" cy="1588"/>
          </a:xfrm>
          <a:prstGeom prst="straightConnector1">
            <a:avLst/>
          </a:prstGeom>
          <a:ln>
            <a:solidFill>
              <a:schemeClr val="tx1"/>
            </a:solidFill>
            <a:headEnd type="oval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/>
          <p:cNvCxnSpPr/>
          <p:nvPr/>
        </p:nvCxnSpPr>
        <p:spPr>
          <a:xfrm rot="5400000" flipH="1" flipV="1">
            <a:off x="4037409" y="3812779"/>
            <a:ext cx="227012" cy="224630"/>
          </a:xfrm>
          <a:prstGeom prst="straightConnector1">
            <a:avLst/>
          </a:prstGeom>
          <a:ln>
            <a:solidFill>
              <a:schemeClr val="tx1"/>
            </a:solidFill>
            <a:headEnd type="oval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722488" y="3937555"/>
            <a:ext cx="31611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V</a:t>
            </a:r>
            <a:endParaRPr lang="en-US" i="1" dirty="0"/>
          </a:p>
        </p:txBody>
      </p:sp>
      <p:sp>
        <p:nvSpPr>
          <p:cNvPr id="11" name="TextBox 10"/>
          <p:cNvSpPr txBox="1"/>
          <p:nvPr/>
        </p:nvSpPr>
        <p:spPr>
          <a:xfrm>
            <a:off x="2870829" y="3669268"/>
            <a:ext cx="40577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U</a:t>
            </a:r>
            <a:endParaRPr lang="en-US" i="1" dirty="0"/>
          </a:p>
        </p:txBody>
      </p:sp>
      <p:sp>
        <p:nvSpPr>
          <p:cNvPr id="13" name="TextBox 12"/>
          <p:cNvSpPr txBox="1"/>
          <p:nvPr/>
        </p:nvSpPr>
        <p:spPr>
          <a:xfrm>
            <a:off x="4266406" y="4579421"/>
            <a:ext cx="3898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/>
              <a:t>W</a:t>
            </a:r>
            <a:endParaRPr lang="en-US" i="1" dirty="0"/>
          </a:p>
        </p:txBody>
      </p:sp>
      <p:sp>
        <p:nvSpPr>
          <p:cNvPr id="14" name="TextBox 13"/>
          <p:cNvSpPr txBox="1"/>
          <p:nvPr/>
        </p:nvSpPr>
        <p:spPr>
          <a:xfrm>
            <a:off x="1447800" y="2819400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i="1" dirty="0"/>
          </a:p>
        </p:txBody>
      </p:sp>
      <p:sp>
        <p:nvSpPr>
          <p:cNvPr id="15" name="TextBox 14"/>
          <p:cNvSpPr txBox="1"/>
          <p:nvPr/>
        </p:nvSpPr>
        <p:spPr>
          <a:xfrm>
            <a:off x="4266406" y="3623746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θ</a:t>
            </a:r>
            <a:endParaRPr lang="en-US" dirty="0"/>
          </a:p>
        </p:txBody>
      </p:sp>
      <p:cxnSp>
        <p:nvCxnSpPr>
          <p:cNvPr id="16" name="Straight Arrow Connector 15"/>
          <p:cNvCxnSpPr/>
          <p:nvPr/>
        </p:nvCxnSpPr>
        <p:spPr>
          <a:xfrm>
            <a:off x="4263230" y="3808412"/>
            <a:ext cx="3176" cy="1588"/>
          </a:xfrm>
          <a:prstGeom prst="straightConnector1">
            <a:avLst/>
          </a:prstGeom>
          <a:ln>
            <a:solidFill>
              <a:schemeClr val="tx1"/>
            </a:solidFill>
            <a:headEnd type="oval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>
            <a:off x="1606034" y="4642212"/>
            <a:ext cx="90856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/>
          <p:nvPr/>
        </p:nvCxnSpPr>
        <p:spPr>
          <a:xfrm flipV="1">
            <a:off x="1588510" y="4191000"/>
            <a:ext cx="532605" cy="45958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 rot="5400000" flipH="1" flipV="1">
            <a:off x="1121787" y="4166390"/>
            <a:ext cx="954087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2002332" y="4613398"/>
            <a:ext cx="2375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i</a:t>
            </a:r>
            <a:endParaRPr lang="en-US" dirty="0"/>
          </a:p>
        </p:txBody>
      </p:sp>
      <p:sp>
        <p:nvSpPr>
          <p:cNvPr id="42" name="TextBox 41"/>
          <p:cNvSpPr txBox="1"/>
          <p:nvPr/>
        </p:nvSpPr>
        <p:spPr>
          <a:xfrm>
            <a:off x="1295142" y="4066742"/>
            <a:ext cx="2888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k</a:t>
            </a:r>
            <a:endParaRPr lang="en-US" dirty="0"/>
          </a:p>
        </p:txBody>
      </p:sp>
      <p:sp>
        <p:nvSpPr>
          <p:cNvPr id="43" name="TextBox 42"/>
          <p:cNvSpPr txBox="1"/>
          <p:nvPr/>
        </p:nvSpPr>
        <p:spPr>
          <a:xfrm>
            <a:off x="1763164" y="4006334"/>
            <a:ext cx="2391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j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7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UCD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Jan Mandel</dc:creator>
  <cp:lastModifiedBy>Jan Mandel</cp:lastModifiedBy>
  <cp:revision>9</cp:revision>
  <dcterms:created xsi:type="dcterms:W3CDTF">2010-08-07T21:17:47Z</dcterms:created>
  <dcterms:modified xsi:type="dcterms:W3CDTF">2010-08-07T21:39:11Z</dcterms:modified>
</cp:coreProperties>
</file>